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al Black" panose="020B0A04020102020204" pitchFamily="34" charset="0"/>
      <p:bold r:id="rId13"/>
    </p:embeddedFont>
    <p:embeddedFont>
      <p:font typeface="Syne Extra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E881B9-1238-4515-AE2F-E3C9472AF88E}" v="20" dt="2025-03-26T14:33:37.4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1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GESH M" userId="7644acbeae0fb3f2" providerId="LiveId" clId="{97F6C801-8A70-4EF3-99B0-7F73A12BBA77}"/>
    <pc:docChg chg="undo custSel modSld">
      <pc:chgData name="YOGESH M" userId="7644acbeae0fb3f2" providerId="LiveId" clId="{97F6C801-8A70-4EF3-99B0-7F73A12BBA77}" dt="2025-03-26T14:58:48.334" v="2" actId="20577"/>
      <pc:docMkLst>
        <pc:docMk/>
      </pc:docMkLst>
      <pc:sldChg chg="modSp mod">
        <pc:chgData name="YOGESH M" userId="7644acbeae0fb3f2" providerId="LiveId" clId="{97F6C801-8A70-4EF3-99B0-7F73A12BBA77}" dt="2025-03-26T14:58:48.334" v="2" actId="20577"/>
        <pc:sldMkLst>
          <pc:docMk/>
          <pc:sldMk cId="0" sldId="256"/>
        </pc:sldMkLst>
        <pc:spChg chg="mod">
          <ac:chgData name="YOGESH M" userId="7644acbeae0fb3f2" providerId="LiveId" clId="{97F6C801-8A70-4EF3-99B0-7F73A12BBA77}" dt="2025-03-26T14:58:48.334" v="2" actId="20577"/>
          <ac:spMkLst>
            <pc:docMk/>
            <pc:sldMk cId="0" sldId="256"/>
            <ac:spMk id="5" creationId="{00000000-0000-0000-0000-000000000000}"/>
          </ac:spMkLst>
        </pc:spChg>
      </pc:sldChg>
      <pc:sldChg chg="modSp mod">
        <pc:chgData name="YOGESH M" userId="7644acbeae0fb3f2" providerId="LiveId" clId="{97F6C801-8A70-4EF3-99B0-7F73A12BBA77}" dt="2025-03-26T14:57:42.417" v="0" actId="2711"/>
        <pc:sldMkLst>
          <pc:docMk/>
          <pc:sldMk cId="0" sldId="260"/>
        </pc:sldMkLst>
        <pc:spChg chg="mod">
          <ac:chgData name="YOGESH M" userId="7644acbeae0fb3f2" providerId="LiveId" clId="{97F6C801-8A70-4EF3-99B0-7F73A12BBA77}" dt="2025-03-26T14:57:42.417" v="0" actId="2711"/>
          <ac:spMkLst>
            <pc:docMk/>
            <pc:sldMk cId="0" sldId="260"/>
            <ac:spMk id="1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446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6336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Maskman: Developing a 2D Platformer in Unity with C#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34161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This presentation outlines the development of "Maskman," a 2D platformer game using Unity and C#. We'll cover building core game mechanics in C#, and designing engaging levels.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6854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Key features include character movement, traps, collectibles, and score tracking. Let's dive into the world of "</a:t>
            </a:r>
            <a:r>
              <a:rPr lang="en-US" sz="1750" dirty="0" err="1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Maskman</a:t>
            </a:r>
            <a:r>
              <a:rPr lang="en-US" sz="175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!"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270040" y="6666428"/>
            <a:ext cx="183939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>
              <a:latin typeface="Arial Black" panose="020B0A040201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324BBD-FD57-2671-F6C5-578DD3CEB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668"/>
            <a:ext cx="5486400" cy="82279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750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Conclusion: Maskman - From Concept to Platformer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932039"/>
            <a:ext cx="31624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Key Concepts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5131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Movement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9553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Traps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3975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Collectibles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8397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Scoring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3932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Next Steps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45131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New features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49553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New levels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99521" y="53975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New enemies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AEFF85-A330-7C75-345F-B3B177D7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160" y="7183059"/>
            <a:ext cx="2042160" cy="9430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3623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Setting Up the Unity Project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New Project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Start with Unity's 2D template. This provides a basic setup for 2D game development.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70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Asset Import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Import sprites and tilemaps. These are essential for visual elements.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549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Project Settings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Configure resolution and aspect ratio for the desired look and feel.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pic>
        <p:nvPicPr>
          <p:cNvPr id="12" name="Picture 11" descr="A black background with a white spot&#10;&#10;AI-generated content may be incorrect.">
            <a:extLst>
              <a:ext uri="{FF2B5EF4-FFF2-40B4-BE49-F238E27FC236}">
                <a16:creationId xmlns:a16="http://schemas.microsoft.com/office/drawing/2014/main" id="{6E330148-6A45-AB47-BC9B-FFDE356FD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3641" y="6749124"/>
            <a:ext cx="3116759" cy="14392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680" y="881420"/>
            <a:ext cx="7711440" cy="1918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4F1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Player Movement: Jumping and Basic Physics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680" y="3106817"/>
            <a:ext cx="1023223" cy="12278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32846" y="3311366"/>
            <a:ext cx="25581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C# Script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532846" y="3753922"/>
            <a:ext cx="6381274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Implement movement using C#.</a:t>
            </a:r>
            <a:endParaRPr lang="en-US" sz="1600" dirty="0">
              <a:latin typeface="Arial Black" panose="020B0A040201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680" y="4334708"/>
            <a:ext cx="1023223" cy="12278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2846" y="4539258"/>
            <a:ext cx="4172783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Character Controller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532846" y="4981813"/>
            <a:ext cx="6381274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Use </a:t>
            </a:r>
            <a:r>
              <a:rPr lang="en-US" sz="1600" b="1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CharacterController</a:t>
            </a:r>
            <a:r>
              <a:rPr lang="en-US" sz="160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 for collisions.</a:t>
            </a:r>
            <a:endParaRPr lang="en-US" sz="1600" dirty="0">
              <a:latin typeface="Arial Black" panose="020B0A040201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680" y="5562600"/>
            <a:ext cx="1023223" cy="12278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2846" y="5767149"/>
            <a:ext cx="25581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Jump Force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532846" y="6209705"/>
            <a:ext cx="6381274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Apply upward force with </a:t>
            </a:r>
            <a:r>
              <a:rPr lang="en-US" sz="1600" b="1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Rigidbody2D</a:t>
            </a:r>
            <a:r>
              <a:rPr lang="en-US" sz="160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6202680" y="7020639"/>
            <a:ext cx="7711440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Fine-tune jump height and gravity for optimal player experience.</a:t>
            </a:r>
            <a:endParaRPr lang="en-US" sz="1400" dirty="0">
              <a:latin typeface="Arial Black" panose="020B0A040201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87EBA6-840E-19CD-9BC8-93AF2B5BF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"/>
            <a:ext cx="5486400" cy="8229601"/>
          </a:xfrm>
          <a:prstGeom prst="rect">
            <a:avLst/>
          </a:prstGeom>
        </p:spPr>
      </p:pic>
      <p:pic>
        <p:nvPicPr>
          <p:cNvPr id="17" name="Picture 16" descr="A black background with a white spot">
            <a:extLst>
              <a:ext uri="{FF2B5EF4-FFF2-40B4-BE49-F238E27FC236}">
                <a16:creationId xmlns:a16="http://schemas.microsoft.com/office/drawing/2014/main" id="{4FE73A8A-5307-491C-43BB-C80641A26C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47600" y="7184350"/>
            <a:ext cx="2082800" cy="9617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691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Designing Traps: Saws and Spikes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890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3890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Saw Traps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4381262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Rotating sprites with colliders.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7" y="3890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08983" y="3890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Spike Traps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908983" y="4381262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Static sprites with colliders.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5589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7306" y="5589032"/>
            <a:ext cx="2857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C# Behavior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017306" y="60794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OnTriggerEnter2D</a:t>
            </a:r>
            <a:r>
              <a:rPr lang="en-US" sz="175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 detects collisions.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80190" y="66975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Apply damage to the player upon contact. Use a health system.</a:t>
            </a:r>
            <a:endParaRPr lang="en-US" sz="1400" dirty="0">
              <a:latin typeface="Arial Black" panose="020B0A04020102020204" pitchFamily="34" charset="0"/>
            </a:endParaRPr>
          </a:p>
        </p:txBody>
      </p:sp>
      <p:pic>
        <p:nvPicPr>
          <p:cNvPr id="17" name="Picture 16" descr="A video game screen with a game character and a gear">
            <a:extLst>
              <a:ext uri="{FF2B5EF4-FFF2-40B4-BE49-F238E27FC236}">
                <a16:creationId xmlns:a16="http://schemas.microsoft.com/office/drawing/2014/main" id="{1B976881-A09B-EFF6-8502-23A512E21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959" y="0"/>
            <a:ext cx="5552360" cy="8229600"/>
          </a:xfrm>
          <a:prstGeom prst="rect">
            <a:avLst/>
          </a:prstGeom>
        </p:spPr>
      </p:pic>
      <p:pic>
        <p:nvPicPr>
          <p:cNvPr id="19" name="Picture 18" descr="A black background with a white spot&#10;&#10;AI-generated content may be incorrect.">
            <a:extLst>
              <a:ext uri="{FF2B5EF4-FFF2-40B4-BE49-F238E27FC236}">
                <a16:creationId xmlns:a16="http://schemas.microsoft.com/office/drawing/2014/main" id="{14DFCA27-DF7E-AF2A-D285-64D80860B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800" y="7131118"/>
            <a:ext cx="2387600" cy="11025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13055918" cy="140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4F1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Implementing Collectibles: Kiwi Fruit</a:t>
            </a:r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768673" y="4335661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Kiwi Sprites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87241" y="4822031"/>
            <a:ext cx="3793331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Create sprites and prefabs.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391" y="2474000"/>
            <a:ext cx="4569500" cy="45695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47420" y="4548366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313" y="3108841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Colliders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937313" y="3595211"/>
            <a:ext cx="390584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Add colliders for interaction.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391" y="2474000"/>
            <a:ext cx="4569500" cy="45695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46410" y="3163312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313" y="5562362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C# Script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937313" y="6048732"/>
            <a:ext cx="390584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Destroy(gameObject); score++;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391" y="2474000"/>
            <a:ext cx="4569500" cy="45695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46410" y="5933420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>
              <a:latin typeface="Arial Black" panose="020B0A040201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87241" y="7296507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Display the score in the UI during gameplay. Track player progress.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5F6C69-8B61-DA56-0A9F-9A397E229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4126" y="6756791"/>
            <a:ext cx="3116759" cy="14392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13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5561" y="2943820"/>
            <a:ext cx="8291870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4F1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Camera Follow Script</a:t>
            </a:r>
            <a:endParaRPr lang="en-US" sz="3800" dirty="0">
              <a:latin typeface="Arial Black" panose="020B0A040201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61" y="3870246"/>
            <a:ext cx="482560" cy="4825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51121" y="3836551"/>
            <a:ext cx="2592467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Cinemachine</a:t>
            </a:r>
            <a:endParaRPr lang="en-US" sz="1900" dirty="0">
              <a:latin typeface="Arial Black" panose="020B0A040201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351121" y="4253865"/>
            <a:ext cx="1260371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Setup package</a:t>
            </a:r>
            <a:endParaRPr lang="en-US" sz="1500" dirty="0">
              <a:latin typeface="Arial Black" panose="020B0A040201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61" y="5175409"/>
            <a:ext cx="482560" cy="4825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51121" y="5141714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Brain</a:t>
            </a:r>
            <a:endParaRPr lang="en-US" sz="1900" dirty="0">
              <a:latin typeface="Arial Black" panose="020B0A040201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351121" y="5559028"/>
            <a:ext cx="1260371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Attach to camera</a:t>
            </a:r>
            <a:endParaRPr lang="en-US" sz="1500" dirty="0">
              <a:latin typeface="Arial Black" panose="020B0A040201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61" y="6480572"/>
            <a:ext cx="482560" cy="4825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51121" y="6446877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Boundaries</a:t>
            </a:r>
            <a:endParaRPr lang="en-US" sz="1900" dirty="0">
              <a:latin typeface="Arial Black" panose="020B0A040201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351121" y="6864191"/>
            <a:ext cx="1260371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Configure camera limits</a:t>
            </a:r>
            <a:endParaRPr lang="en-US" sz="1500" dirty="0">
              <a:latin typeface="Arial Black" panose="020B0A04020102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675561" y="7390090"/>
            <a:ext cx="1327927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Smooth camera movements enhance the player experience. This creates a more professional feel.</a:t>
            </a:r>
            <a:endParaRPr lang="en-US" sz="1400" dirty="0">
              <a:latin typeface="Arial Black" panose="020B0A04020102020204" pitchFamily="34" charset="0"/>
            </a:endParaRPr>
          </a:p>
        </p:txBody>
      </p:sp>
      <p:pic>
        <p:nvPicPr>
          <p:cNvPr id="15" name="Picture 14" descr="A video game with a character">
            <a:extLst>
              <a:ext uri="{FF2B5EF4-FFF2-40B4-BE49-F238E27FC236}">
                <a16:creationId xmlns:a16="http://schemas.microsoft.com/office/drawing/2014/main" id="{DD982EC2-E29F-473A-7A4D-E5BD4D894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80"/>
            <a:ext cx="14630400" cy="2408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FBBD39-2F5C-B720-DC5B-34248C7931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93592" y="7172920"/>
            <a:ext cx="2136808" cy="9867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285"/>
            <a:ext cx="121219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Level Design with Tilemaps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061692"/>
            <a:ext cx="2173724" cy="807958"/>
          </a:xfrm>
          <a:prstGeom prst="roundRect">
            <a:avLst>
              <a:gd name="adj" fmla="val 1179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21167" y="326636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500" dirty="0">
              <a:latin typeface="Arial Black" panose="020B0A040201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94328" y="3288506"/>
            <a:ext cx="36759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Tilemap System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080861" y="385441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93790" y="3982998"/>
            <a:ext cx="4347567" cy="807958"/>
          </a:xfrm>
          <a:prstGeom prst="roundRect">
            <a:avLst>
              <a:gd name="adj" fmla="val 1179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2808089" y="418766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500" dirty="0">
              <a:latin typeface="Arial Black" panose="020B0A040201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368171" y="4209812"/>
            <a:ext cx="3057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Level Layouts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254704" y="4775716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93790" y="4904303"/>
            <a:ext cx="6521410" cy="807958"/>
          </a:xfrm>
          <a:prstGeom prst="roundRect">
            <a:avLst>
              <a:gd name="adj" fmla="val 1179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3895011" y="510897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500" dirty="0">
              <a:latin typeface="Arial Black" panose="020B0A040201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42014" y="5131118"/>
            <a:ext cx="29379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Optimization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93790" y="59674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Design levels with platforms, traps, and collectibles. Optimize tilemaps for performance.</a:t>
            </a:r>
            <a:endParaRPr lang="en-US" sz="1400" dirty="0"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DAFB16-5AB2-6813-09EC-D1FE679DC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100" y="7218450"/>
            <a:ext cx="1920210" cy="8867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098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Building the End Screen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067526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14624" y="3301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New Scene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14624" y="3792379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Create end screen scene.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7" y="3067526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06301" y="3301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Final Score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06301" y="3792379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Display score with UI system.</a:t>
            </a:r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461652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14624" y="4850963"/>
            <a:ext cx="33063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Restart Button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14624" y="534138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SceneManager.LoadScene</a:t>
            </a:r>
            <a:r>
              <a:rPr lang="en-US" sz="1750" dirty="0">
                <a:solidFill>
                  <a:srgbClr val="FFFFFF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80190" y="619386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Implement high score tracking (optional). Allow players to save their progress.</a:t>
            </a:r>
            <a:endParaRPr lang="en-US" sz="1400" dirty="0">
              <a:latin typeface="Arial Black" panose="020B0A04020102020204" pitchFamily="34" charset="0"/>
            </a:endParaRPr>
          </a:p>
        </p:txBody>
      </p:sp>
      <p:pic>
        <p:nvPicPr>
          <p:cNvPr id="15" name="Picture 14" descr="A video game screen with a character&#10;&#10;AI-generated content may be incorrect.">
            <a:extLst>
              <a:ext uri="{FF2B5EF4-FFF2-40B4-BE49-F238E27FC236}">
                <a16:creationId xmlns:a16="http://schemas.microsoft.com/office/drawing/2014/main" id="{3DF868F8-F050-0DB7-E752-33CA275EA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8"/>
            <a:ext cx="5486400" cy="8226264"/>
          </a:xfrm>
          <a:prstGeom prst="rect">
            <a:avLst/>
          </a:prstGeom>
        </p:spPr>
      </p:pic>
      <p:pic>
        <p:nvPicPr>
          <p:cNvPr id="17" name="Picture 16" descr="A black background with a white spot&#10;&#10;AI-generated content may be incorrect.">
            <a:extLst>
              <a:ext uri="{FF2B5EF4-FFF2-40B4-BE49-F238E27FC236}">
                <a16:creationId xmlns:a16="http://schemas.microsoft.com/office/drawing/2014/main" id="{B63857A6-DD58-7EEB-4CC3-8C513EA8B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3800" y="7227013"/>
            <a:ext cx="2006600" cy="9265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113157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Sound Effects and Polish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861917"/>
            <a:ext cx="63512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7E5D8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5850" dirty="0">
              <a:latin typeface="Arial Black" panose="020B0A040201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551748" y="5893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Actions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384131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Jumping, collecting, dying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485221" y="4861917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7E5D8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5850" dirty="0">
              <a:latin typeface="Arial Black" panose="020B0A040201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163645" y="5893713"/>
            <a:ext cx="29944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Arial Black" panose="020B0A04020102020204" pitchFamily="34" charset="0"/>
                <a:ea typeface="Syne Extra Bold" pitchFamily="34" charset="-122"/>
                <a:cs typeface="Syne Extra Bold" pitchFamily="34" charset="-120"/>
              </a:rPr>
              <a:t>Audio Source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485221" y="6384131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Component usage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3790" y="70021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Arial Black" panose="020B0A04020102020204" pitchFamily="34" charset="0"/>
                <a:ea typeface="Syne" pitchFamily="34" charset="-122"/>
                <a:cs typeface="Syne" pitchFamily="34" charset="-120"/>
              </a:rPr>
              <a:t>Fine-tune game feel with particle effects and animations. Considerations for different audio file types.</a:t>
            </a:r>
            <a:endParaRPr lang="en-US" sz="1400" dirty="0"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407D20-E591-659C-66F1-9785E1941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" y="13715"/>
            <a:ext cx="14613389" cy="2821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BBF226-1F87-0275-0CC9-6228389A5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100" y="7064889"/>
            <a:ext cx="2325784" cy="10739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399</Words>
  <Application>Microsoft Office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 Black</vt:lpstr>
      <vt:lpstr>Arial</vt:lpstr>
      <vt:lpstr>Syne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YOGESH M</cp:lastModifiedBy>
  <cp:revision>3</cp:revision>
  <dcterms:created xsi:type="dcterms:W3CDTF">2025-03-26T13:23:23Z</dcterms:created>
  <dcterms:modified xsi:type="dcterms:W3CDTF">2025-03-26T14:58:57Z</dcterms:modified>
</cp:coreProperties>
</file>